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diagrams/colors1.xml" ContentType="application/vnd.openxmlformats-officedocument.drawingml.diagramColors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diagrams/layout1.xml" ContentType="application/vnd.openxmlformats-officedocument.drawingml.diagram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62" r:id="rId6"/>
    <p:sldId id="264" r:id="rId7"/>
    <p:sldId id="259" r:id="rId8"/>
    <p:sldId id="260" r:id="rId9"/>
    <p:sldId id="261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04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CFB888-D1FC-4EBB-9A1E-28C43D02FF79}" type="doc">
      <dgm:prSet loTypeId="urn:microsoft.com/office/officeart/2005/8/layout/hierarchy2" loCatId="hierarchy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B9DF886C-35AC-44B9-8CAC-EFDC5CFD0755}">
      <dgm:prSet phldrT="[Text]"/>
      <dgm:spPr/>
      <dgm:t>
        <a:bodyPr/>
        <a:lstStyle/>
        <a:p>
          <a:r>
            <a:rPr lang="en-US" dirty="0" smtClean="0"/>
            <a:t>Original</a:t>
          </a:r>
          <a:endParaRPr lang="en-US" dirty="0"/>
        </a:p>
      </dgm:t>
    </dgm:pt>
    <dgm:pt modelId="{E3D345BD-82F7-4524-80F2-3912685C8182}" type="parTrans" cxnId="{D0F4B672-B3E7-498A-BA88-C125427C16DB}">
      <dgm:prSet/>
      <dgm:spPr/>
      <dgm:t>
        <a:bodyPr/>
        <a:lstStyle/>
        <a:p>
          <a:endParaRPr lang="en-US"/>
        </a:p>
      </dgm:t>
    </dgm:pt>
    <dgm:pt modelId="{33CAB6B5-84B8-4AF0-A6E4-8C705B884631}" type="sibTrans" cxnId="{D0F4B672-B3E7-498A-BA88-C125427C16DB}">
      <dgm:prSet/>
      <dgm:spPr/>
      <dgm:t>
        <a:bodyPr/>
        <a:lstStyle/>
        <a:p>
          <a:endParaRPr lang="en-US"/>
        </a:p>
      </dgm:t>
    </dgm:pt>
    <dgm:pt modelId="{0AB2AC96-120F-4FA4-841A-474389B2A01D}">
      <dgm:prSet phldrT="[Text]"/>
      <dgm:spPr/>
      <dgm:t>
        <a:bodyPr/>
        <a:lstStyle/>
        <a:p>
          <a:r>
            <a:rPr lang="en-US" dirty="0" smtClean="0"/>
            <a:t>External Local</a:t>
          </a:r>
          <a:endParaRPr lang="en-US" dirty="0"/>
        </a:p>
      </dgm:t>
    </dgm:pt>
    <dgm:pt modelId="{908AAD2C-6442-4136-983D-9A14F70E90A8}" type="parTrans" cxnId="{EEC8AF2F-D36C-4D5F-9DC3-42B2AA5BCCD5}">
      <dgm:prSet/>
      <dgm:spPr/>
      <dgm:t>
        <a:bodyPr/>
        <a:lstStyle/>
        <a:p>
          <a:endParaRPr lang="en-US"/>
        </a:p>
      </dgm:t>
    </dgm:pt>
    <dgm:pt modelId="{A03F52FC-22DA-47D2-B5A1-E7493EA42050}" type="sibTrans" cxnId="{EEC8AF2F-D36C-4D5F-9DC3-42B2AA5BCCD5}">
      <dgm:prSet/>
      <dgm:spPr/>
      <dgm:t>
        <a:bodyPr/>
        <a:lstStyle/>
        <a:p>
          <a:endParaRPr lang="en-US"/>
        </a:p>
      </dgm:t>
    </dgm:pt>
    <dgm:pt modelId="{BF687EC7-00D4-4D19-9340-29FF4A18ED73}">
      <dgm:prSet phldrT="[Text]"/>
      <dgm:spPr/>
      <dgm:t>
        <a:bodyPr/>
        <a:lstStyle/>
        <a:p>
          <a:r>
            <a:rPr lang="en-US" dirty="0" smtClean="0"/>
            <a:t>External Remote</a:t>
          </a:r>
          <a:endParaRPr lang="en-US" dirty="0"/>
        </a:p>
      </dgm:t>
    </dgm:pt>
    <dgm:pt modelId="{EC774F09-4684-4C8E-826E-281D27389F2E}" type="parTrans" cxnId="{8659A8B8-3D9D-4CC6-BA58-CCF8E2EB6659}">
      <dgm:prSet/>
      <dgm:spPr/>
      <dgm:t>
        <a:bodyPr/>
        <a:lstStyle/>
        <a:p>
          <a:endParaRPr lang="en-US"/>
        </a:p>
      </dgm:t>
    </dgm:pt>
    <dgm:pt modelId="{1FF61645-7E71-415B-A541-F5CBDF4C12C5}" type="sibTrans" cxnId="{8659A8B8-3D9D-4CC6-BA58-CCF8E2EB6659}">
      <dgm:prSet/>
      <dgm:spPr/>
      <dgm:t>
        <a:bodyPr/>
        <a:lstStyle/>
        <a:p>
          <a:endParaRPr lang="en-US"/>
        </a:p>
      </dgm:t>
    </dgm:pt>
    <dgm:pt modelId="{3824A4BA-BA9C-47BC-8F56-C855070D264F}" type="pres">
      <dgm:prSet presAssocID="{27CFB888-D1FC-4EBB-9A1E-28C43D02FF7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424722-D66A-486A-8AA6-715C17095935}" type="pres">
      <dgm:prSet presAssocID="{B9DF886C-35AC-44B9-8CAC-EFDC5CFD0755}" presName="root1" presStyleCnt="0"/>
      <dgm:spPr/>
    </dgm:pt>
    <dgm:pt modelId="{9A211F91-4598-4980-A17F-ED6951E70647}" type="pres">
      <dgm:prSet presAssocID="{B9DF886C-35AC-44B9-8CAC-EFDC5CFD0755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302109-33C9-4A33-BA69-8C521A5F737D}" type="pres">
      <dgm:prSet presAssocID="{B9DF886C-35AC-44B9-8CAC-EFDC5CFD0755}" presName="level2hierChild" presStyleCnt="0"/>
      <dgm:spPr/>
    </dgm:pt>
    <dgm:pt modelId="{87B7AA5F-B29A-4483-8402-175BC316EEB1}" type="pres">
      <dgm:prSet presAssocID="{908AAD2C-6442-4136-983D-9A14F70E90A8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FBB430D8-4686-4D64-BD04-E1A2F58381BB}" type="pres">
      <dgm:prSet presAssocID="{908AAD2C-6442-4136-983D-9A14F70E90A8}" presName="connTx" presStyleLbl="parChTrans1D2" presStyleIdx="0" presStyleCnt="2"/>
      <dgm:spPr/>
      <dgm:t>
        <a:bodyPr/>
        <a:lstStyle/>
        <a:p>
          <a:endParaRPr lang="en-US"/>
        </a:p>
      </dgm:t>
    </dgm:pt>
    <dgm:pt modelId="{3528E78F-508D-4E4C-AD02-D7378E5FC742}" type="pres">
      <dgm:prSet presAssocID="{0AB2AC96-120F-4FA4-841A-474389B2A01D}" presName="root2" presStyleCnt="0"/>
      <dgm:spPr/>
    </dgm:pt>
    <dgm:pt modelId="{ABFE7A7C-16CE-4FA5-A6B3-2D665115709D}" type="pres">
      <dgm:prSet presAssocID="{0AB2AC96-120F-4FA4-841A-474389B2A01D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7A0C1C-D87E-419C-AEAB-346C588149D6}" type="pres">
      <dgm:prSet presAssocID="{0AB2AC96-120F-4FA4-841A-474389B2A01D}" presName="level3hierChild" presStyleCnt="0"/>
      <dgm:spPr/>
    </dgm:pt>
    <dgm:pt modelId="{0688F0B5-0EB8-4240-B90D-DC6340A2A9C0}" type="pres">
      <dgm:prSet presAssocID="{EC774F09-4684-4C8E-826E-281D27389F2E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AA150D79-E0BE-49CC-A307-5725E2092F39}" type="pres">
      <dgm:prSet presAssocID="{EC774F09-4684-4C8E-826E-281D27389F2E}" presName="connTx" presStyleLbl="parChTrans1D2" presStyleIdx="1" presStyleCnt="2"/>
      <dgm:spPr/>
      <dgm:t>
        <a:bodyPr/>
        <a:lstStyle/>
        <a:p>
          <a:endParaRPr lang="en-US"/>
        </a:p>
      </dgm:t>
    </dgm:pt>
    <dgm:pt modelId="{2EBE2F10-7F95-4B81-A2D8-1134D3D14EBE}" type="pres">
      <dgm:prSet presAssocID="{BF687EC7-00D4-4D19-9340-29FF4A18ED73}" presName="root2" presStyleCnt="0"/>
      <dgm:spPr/>
    </dgm:pt>
    <dgm:pt modelId="{2FA3D665-5E5E-401D-AF6B-B1D3CDFC8BE6}" type="pres">
      <dgm:prSet presAssocID="{BF687EC7-00D4-4D19-9340-29FF4A18ED73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303E2D-B61D-4B53-9DB5-7D1771882A94}" type="pres">
      <dgm:prSet presAssocID="{BF687EC7-00D4-4D19-9340-29FF4A18ED73}" presName="level3hierChild" presStyleCnt="0"/>
      <dgm:spPr/>
    </dgm:pt>
  </dgm:ptLst>
  <dgm:cxnLst>
    <dgm:cxn modelId="{8659A8B8-3D9D-4CC6-BA58-CCF8E2EB6659}" srcId="{B9DF886C-35AC-44B9-8CAC-EFDC5CFD0755}" destId="{BF687EC7-00D4-4D19-9340-29FF4A18ED73}" srcOrd="1" destOrd="0" parTransId="{EC774F09-4684-4C8E-826E-281D27389F2E}" sibTransId="{1FF61645-7E71-415B-A541-F5CBDF4C12C5}"/>
    <dgm:cxn modelId="{519ED1B8-95A8-4789-8E55-3EE2448F3EB4}" type="presOf" srcId="{B9DF886C-35AC-44B9-8CAC-EFDC5CFD0755}" destId="{9A211F91-4598-4980-A17F-ED6951E70647}" srcOrd="0" destOrd="0" presId="urn:microsoft.com/office/officeart/2005/8/layout/hierarchy2"/>
    <dgm:cxn modelId="{B1614A43-D6E7-4403-832D-4A133CCD9A70}" type="presOf" srcId="{EC774F09-4684-4C8E-826E-281D27389F2E}" destId="{AA150D79-E0BE-49CC-A307-5725E2092F39}" srcOrd="1" destOrd="0" presId="urn:microsoft.com/office/officeart/2005/8/layout/hierarchy2"/>
    <dgm:cxn modelId="{65F51885-7977-4AC8-A64B-EF83FADABA07}" type="presOf" srcId="{27CFB888-D1FC-4EBB-9A1E-28C43D02FF79}" destId="{3824A4BA-BA9C-47BC-8F56-C855070D264F}" srcOrd="0" destOrd="0" presId="urn:microsoft.com/office/officeart/2005/8/layout/hierarchy2"/>
    <dgm:cxn modelId="{D0F4B672-B3E7-498A-BA88-C125427C16DB}" srcId="{27CFB888-D1FC-4EBB-9A1E-28C43D02FF79}" destId="{B9DF886C-35AC-44B9-8CAC-EFDC5CFD0755}" srcOrd="0" destOrd="0" parTransId="{E3D345BD-82F7-4524-80F2-3912685C8182}" sibTransId="{33CAB6B5-84B8-4AF0-A6E4-8C705B884631}"/>
    <dgm:cxn modelId="{7DD3E533-9804-4003-BF54-EC5CA713BA4B}" type="presOf" srcId="{BF687EC7-00D4-4D19-9340-29FF4A18ED73}" destId="{2FA3D665-5E5E-401D-AF6B-B1D3CDFC8BE6}" srcOrd="0" destOrd="0" presId="urn:microsoft.com/office/officeart/2005/8/layout/hierarchy2"/>
    <dgm:cxn modelId="{142F9C4B-D53B-4A14-AFE1-72D37D29D412}" type="presOf" srcId="{EC774F09-4684-4C8E-826E-281D27389F2E}" destId="{0688F0B5-0EB8-4240-B90D-DC6340A2A9C0}" srcOrd="0" destOrd="0" presId="urn:microsoft.com/office/officeart/2005/8/layout/hierarchy2"/>
    <dgm:cxn modelId="{720F3FDD-C468-4253-AB5A-7D631FA54D6E}" type="presOf" srcId="{908AAD2C-6442-4136-983D-9A14F70E90A8}" destId="{87B7AA5F-B29A-4483-8402-175BC316EEB1}" srcOrd="0" destOrd="0" presId="urn:microsoft.com/office/officeart/2005/8/layout/hierarchy2"/>
    <dgm:cxn modelId="{EEC8AF2F-D36C-4D5F-9DC3-42B2AA5BCCD5}" srcId="{B9DF886C-35AC-44B9-8CAC-EFDC5CFD0755}" destId="{0AB2AC96-120F-4FA4-841A-474389B2A01D}" srcOrd="0" destOrd="0" parTransId="{908AAD2C-6442-4136-983D-9A14F70E90A8}" sibTransId="{A03F52FC-22DA-47D2-B5A1-E7493EA42050}"/>
    <dgm:cxn modelId="{3849991D-A9CA-4A97-A18E-EEC1BF6BD0DC}" type="presOf" srcId="{0AB2AC96-120F-4FA4-841A-474389B2A01D}" destId="{ABFE7A7C-16CE-4FA5-A6B3-2D665115709D}" srcOrd="0" destOrd="0" presId="urn:microsoft.com/office/officeart/2005/8/layout/hierarchy2"/>
    <dgm:cxn modelId="{A3E97A07-1E61-4142-977F-01890766282C}" type="presOf" srcId="{908AAD2C-6442-4136-983D-9A14F70E90A8}" destId="{FBB430D8-4686-4D64-BD04-E1A2F58381BB}" srcOrd="1" destOrd="0" presId="urn:microsoft.com/office/officeart/2005/8/layout/hierarchy2"/>
    <dgm:cxn modelId="{45CAC4AC-E4E7-4823-91C3-1F26822EDB9A}" type="presParOf" srcId="{3824A4BA-BA9C-47BC-8F56-C855070D264F}" destId="{56424722-D66A-486A-8AA6-715C17095935}" srcOrd="0" destOrd="0" presId="urn:microsoft.com/office/officeart/2005/8/layout/hierarchy2"/>
    <dgm:cxn modelId="{9F0F2EEA-4F37-429C-80CE-7516A377B67B}" type="presParOf" srcId="{56424722-D66A-486A-8AA6-715C17095935}" destId="{9A211F91-4598-4980-A17F-ED6951E70647}" srcOrd="0" destOrd="0" presId="urn:microsoft.com/office/officeart/2005/8/layout/hierarchy2"/>
    <dgm:cxn modelId="{F99663B7-F807-49BC-ADB8-50FF69B905C7}" type="presParOf" srcId="{56424722-D66A-486A-8AA6-715C17095935}" destId="{12302109-33C9-4A33-BA69-8C521A5F737D}" srcOrd="1" destOrd="0" presId="urn:microsoft.com/office/officeart/2005/8/layout/hierarchy2"/>
    <dgm:cxn modelId="{FE9449B8-7912-4A2D-B785-E89C56585805}" type="presParOf" srcId="{12302109-33C9-4A33-BA69-8C521A5F737D}" destId="{87B7AA5F-B29A-4483-8402-175BC316EEB1}" srcOrd="0" destOrd="0" presId="urn:microsoft.com/office/officeart/2005/8/layout/hierarchy2"/>
    <dgm:cxn modelId="{2FF3B3A7-2E49-4618-B9E6-1AFE49E66DDA}" type="presParOf" srcId="{87B7AA5F-B29A-4483-8402-175BC316EEB1}" destId="{FBB430D8-4686-4D64-BD04-E1A2F58381BB}" srcOrd="0" destOrd="0" presId="urn:microsoft.com/office/officeart/2005/8/layout/hierarchy2"/>
    <dgm:cxn modelId="{E174412D-D64B-444B-85C9-03A6E2BBAD91}" type="presParOf" srcId="{12302109-33C9-4A33-BA69-8C521A5F737D}" destId="{3528E78F-508D-4E4C-AD02-D7378E5FC742}" srcOrd="1" destOrd="0" presId="urn:microsoft.com/office/officeart/2005/8/layout/hierarchy2"/>
    <dgm:cxn modelId="{BB59D394-C1AC-4645-AE32-7F861DE0666E}" type="presParOf" srcId="{3528E78F-508D-4E4C-AD02-D7378E5FC742}" destId="{ABFE7A7C-16CE-4FA5-A6B3-2D665115709D}" srcOrd="0" destOrd="0" presId="urn:microsoft.com/office/officeart/2005/8/layout/hierarchy2"/>
    <dgm:cxn modelId="{7C98E716-A3D0-428F-93BF-9323A07CC360}" type="presParOf" srcId="{3528E78F-508D-4E4C-AD02-D7378E5FC742}" destId="{CC7A0C1C-D87E-419C-AEAB-346C588149D6}" srcOrd="1" destOrd="0" presId="urn:microsoft.com/office/officeart/2005/8/layout/hierarchy2"/>
    <dgm:cxn modelId="{7DAE784A-6038-4076-B9D8-FAB585378DFC}" type="presParOf" srcId="{12302109-33C9-4A33-BA69-8C521A5F737D}" destId="{0688F0B5-0EB8-4240-B90D-DC6340A2A9C0}" srcOrd="2" destOrd="0" presId="urn:microsoft.com/office/officeart/2005/8/layout/hierarchy2"/>
    <dgm:cxn modelId="{77C77222-6B53-4B17-AF6A-CAA2EC410A36}" type="presParOf" srcId="{0688F0B5-0EB8-4240-B90D-DC6340A2A9C0}" destId="{AA150D79-E0BE-49CC-A307-5725E2092F39}" srcOrd="0" destOrd="0" presId="urn:microsoft.com/office/officeart/2005/8/layout/hierarchy2"/>
    <dgm:cxn modelId="{923CF6FA-E72E-4141-838E-B79252AB83C2}" type="presParOf" srcId="{12302109-33C9-4A33-BA69-8C521A5F737D}" destId="{2EBE2F10-7F95-4B81-A2D8-1134D3D14EBE}" srcOrd="3" destOrd="0" presId="urn:microsoft.com/office/officeart/2005/8/layout/hierarchy2"/>
    <dgm:cxn modelId="{2D623206-41C3-4931-8420-C5C39B168ECF}" type="presParOf" srcId="{2EBE2F10-7F95-4B81-A2D8-1134D3D14EBE}" destId="{2FA3D665-5E5E-401D-AF6B-B1D3CDFC8BE6}" srcOrd="0" destOrd="0" presId="urn:microsoft.com/office/officeart/2005/8/layout/hierarchy2"/>
    <dgm:cxn modelId="{D205E0E4-DF90-468F-92C9-3428ED4BF4E0}" type="presParOf" srcId="{2EBE2F10-7F95-4B81-A2D8-1134D3D14EBE}" destId="{80303E2D-B61D-4B53-9DB5-7D1771882A9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11F91-4598-4980-A17F-ED6951E70647}">
      <dsp:nvSpPr>
        <dsp:cNvPr id="0" name=""/>
        <dsp:cNvSpPr/>
      </dsp:nvSpPr>
      <dsp:spPr>
        <a:xfrm>
          <a:off x="845" y="1083645"/>
          <a:ext cx="2888545" cy="144427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Original</a:t>
          </a:r>
          <a:endParaRPr lang="en-US" sz="4600" kern="1200" dirty="0"/>
        </a:p>
      </dsp:txBody>
      <dsp:txXfrm>
        <a:off x="845" y="1083645"/>
        <a:ext cx="2888545" cy="1444272"/>
      </dsp:txXfrm>
    </dsp:sp>
    <dsp:sp modelId="{87B7AA5F-B29A-4483-8402-175BC316EEB1}">
      <dsp:nvSpPr>
        <dsp:cNvPr id="0" name=""/>
        <dsp:cNvSpPr/>
      </dsp:nvSpPr>
      <dsp:spPr>
        <a:xfrm rot="19457599">
          <a:off x="2755649" y="1354561"/>
          <a:ext cx="1422901" cy="71982"/>
        </a:xfrm>
        <a:custGeom>
          <a:avLst/>
          <a:gdLst/>
          <a:ahLst/>
          <a:cxnLst/>
          <a:rect l="0" t="0" r="0" b="0"/>
          <a:pathLst>
            <a:path>
              <a:moveTo>
                <a:pt x="0" y="35991"/>
              </a:moveTo>
              <a:lnTo>
                <a:pt x="1422901" y="35991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9457599">
        <a:off x="3431527" y="1354980"/>
        <a:ext cx="71145" cy="71145"/>
      </dsp:txXfrm>
    </dsp:sp>
    <dsp:sp modelId="{ABFE7A7C-16CE-4FA5-A6B3-2D665115709D}">
      <dsp:nvSpPr>
        <dsp:cNvPr id="0" name=""/>
        <dsp:cNvSpPr/>
      </dsp:nvSpPr>
      <dsp:spPr>
        <a:xfrm>
          <a:off x="4044809" y="253188"/>
          <a:ext cx="2888545" cy="144427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External Local</a:t>
          </a:r>
          <a:endParaRPr lang="en-US" sz="4600" kern="1200" dirty="0"/>
        </a:p>
      </dsp:txBody>
      <dsp:txXfrm>
        <a:off x="4044809" y="253188"/>
        <a:ext cx="2888545" cy="1444272"/>
      </dsp:txXfrm>
    </dsp:sp>
    <dsp:sp modelId="{0688F0B5-0EB8-4240-B90D-DC6340A2A9C0}">
      <dsp:nvSpPr>
        <dsp:cNvPr id="0" name=""/>
        <dsp:cNvSpPr/>
      </dsp:nvSpPr>
      <dsp:spPr>
        <a:xfrm rot="2142401">
          <a:off x="2755649" y="2185018"/>
          <a:ext cx="1422901" cy="71982"/>
        </a:xfrm>
        <a:custGeom>
          <a:avLst/>
          <a:gdLst/>
          <a:ahLst/>
          <a:cxnLst/>
          <a:rect l="0" t="0" r="0" b="0"/>
          <a:pathLst>
            <a:path>
              <a:moveTo>
                <a:pt x="0" y="35991"/>
              </a:moveTo>
              <a:lnTo>
                <a:pt x="1422901" y="35991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2142401">
        <a:off x="3431527" y="2185437"/>
        <a:ext cx="71145" cy="71145"/>
      </dsp:txXfrm>
    </dsp:sp>
    <dsp:sp modelId="{2FA3D665-5E5E-401D-AF6B-B1D3CDFC8BE6}">
      <dsp:nvSpPr>
        <dsp:cNvPr id="0" name=""/>
        <dsp:cNvSpPr/>
      </dsp:nvSpPr>
      <dsp:spPr>
        <a:xfrm>
          <a:off x="4044809" y="1914101"/>
          <a:ext cx="2888545" cy="144427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External Remote</a:t>
          </a:r>
          <a:endParaRPr lang="en-US" sz="4600" kern="1200" dirty="0"/>
        </a:p>
      </dsp:txBody>
      <dsp:txXfrm>
        <a:off x="4044809" y="1914101"/>
        <a:ext cx="2888545" cy="14442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C035-68EC-4E81-A775-99AA84D38294}" type="datetimeFigureOut">
              <a:rPr lang="en-US" smtClean="0"/>
              <a:pPr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3B8F7-7EEA-4DBA-8B46-C7F44A7D5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77387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C035-68EC-4E81-A775-99AA84D38294}" type="datetimeFigureOut">
              <a:rPr lang="en-US" smtClean="0"/>
              <a:pPr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3B8F7-7EEA-4DBA-8B46-C7F44A7D5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90060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C035-68EC-4E81-A775-99AA84D38294}" type="datetimeFigureOut">
              <a:rPr lang="en-US" smtClean="0"/>
              <a:pPr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3B8F7-7EEA-4DBA-8B46-C7F44A7D5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42448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C035-68EC-4E81-A775-99AA84D38294}" type="datetimeFigureOut">
              <a:rPr lang="en-US" smtClean="0"/>
              <a:pPr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3B8F7-7EEA-4DBA-8B46-C7F44A7D5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48662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C035-68EC-4E81-A775-99AA84D38294}" type="datetimeFigureOut">
              <a:rPr lang="en-US" smtClean="0"/>
              <a:pPr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3B8F7-7EEA-4DBA-8B46-C7F44A7D5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31115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C035-68EC-4E81-A775-99AA84D38294}" type="datetimeFigureOut">
              <a:rPr lang="en-US" smtClean="0"/>
              <a:pPr/>
              <a:t>11/6/13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3B8F7-7EEA-4DBA-8B46-C7F44A7D5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43279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C035-68EC-4E81-A775-99AA84D38294}" type="datetimeFigureOut">
              <a:rPr lang="en-US" smtClean="0"/>
              <a:pPr/>
              <a:t>11/6/13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3B8F7-7EEA-4DBA-8B46-C7F44A7D5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9425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C035-68EC-4E81-A775-99AA84D38294}" type="datetimeFigureOut">
              <a:rPr lang="en-US" smtClean="0"/>
              <a:pPr/>
              <a:t>11/6/13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3B8F7-7EEA-4DBA-8B46-C7F44A7D5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03346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C035-68EC-4E81-A775-99AA84D38294}" type="datetimeFigureOut">
              <a:rPr lang="en-US" smtClean="0"/>
              <a:pPr/>
              <a:t>11/6/13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3B8F7-7EEA-4DBA-8B46-C7F44A7D5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09992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C035-68EC-4E81-A775-99AA84D38294}" type="datetimeFigureOut">
              <a:rPr lang="en-US" smtClean="0"/>
              <a:pPr/>
              <a:t>11/6/13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3B8F7-7EEA-4DBA-8B46-C7F44A7D5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4490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9C035-68EC-4E81-A775-99AA84D38294}" type="datetimeFigureOut">
              <a:rPr lang="en-US" smtClean="0"/>
              <a:pPr/>
              <a:t>11/6/13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3B8F7-7EEA-4DBA-8B46-C7F44A7D5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10406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9C035-68EC-4E81-A775-99AA84D38294}" type="datetimeFigureOut">
              <a:rPr lang="en-US" smtClean="0"/>
              <a:pPr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3B8F7-7EEA-4DBA-8B46-C7F44A7D5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57394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Template for Module 4</a:t>
            </a:r>
            <a:br>
              <a:rPr lang="en-US" dirty="0" smtClean="0"/>
            </a:br>
            <a:r>
              <a:rPr lang="en-US" dirty="0" smtClean="0"/>
              <a:t>Data </a:t>
            </a:r>
            <a:r>
              <a:rPr lang="en-US" dirty="0"/>
              <a:t>Storage, Backup, and Security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1229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</a:t>
            </a:r>
            <a:r>
              <a:rPr lang="en-US" dirty="0" smtClean="0"/>
              <a:t>formats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Data </a:t>
            </a:r>
            <a:r>
              <a:rPr lang="en-US" dirty="0" smtClean="0"/>
              <a:t>migration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Responsibility assignments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0906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Levels of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Safeguard </a:t>
            </a:r>
            <a:r>
              <a:rPr lang="en-US" dirty="0" smtClean="0"/>
              <a:t>your data from malicious or accidental access to your </a:t>
            </a:r>
            <a:r>
              <a:rPr lang="en-US" dirty="0" smtClean="0"/>
              <a:t>system.</a:t>
            </a:r>
          </a:p>
          <a:p>
            <a:pPr lvl="1"/>
            <a:r>
              <a:rPr lang="en-US" dirty="0" smtClean="0"/>
              <a:t>Access</a:t>
            </a:r>
          </a:p>
          <a:p>
            <a:pPr lvl="1"/>
            <a:r>
              <a:rPr lang="en-US" dirty="0" smtClean="0"/>
              <a:t>Systems</a:t>
            </a:r>
          </a:p>
          <a:p>
            <a:pPr lvl="1"/>
            <a:r>
              <a:rPr lang="en-US" dirty="0" smtClean="0"/>
              <a:t>Data Integrity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Does your network administrator have security services that meet your needs? 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7380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 the availability of your </a:t>
            </a:r>
            <a:r>
              <a:rPr lang="en-US" dirty="0" smtClean="0"/>
              <a:t>data.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User ID/</a:t>
            </a:r>
            <a:r>
              <a:rPr lang="en-US" dirty="0" smtClean="0"/>
              <a:t>passwords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Role-based </a:t>
            </a:r>
            <a:r>
              <a:rPr lang="en-US" dirty="0"/>
              <a:t>a</a:t>
            </a:r>
            <a:r>
              <a:rPr lang="en-US" dirty="0" smtClean="0"/>
              <a:t>ccess </a:t>
            </a:r>
            <a:r>
              <a:rPr lang="en-US" dirty="0" smtClean="0"/>
              <a:t>rights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Limitations of wireless devices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9807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Protect the </a:t>
            </a:r>
            <a:r>
              <a:rPr lang="en-US" dirty="0" smtClean="0"/>
              <a:t>hardware </a:t>
            </a:r>
            <a:r>
              <a:rPr lang="en-US" dirty="0" smtClean="0"/>
              <a:t>and software systems you </a:t>
            </a:r>
            <a:r>
              <a:rPr lang="en-US" dirty="0" smtClean="0"/>
              <a:t>use.</a:t>
            </a:r>
          </a:p>
          <a:p>
            <a:pPr lvl="1"/>
            <a:r>
              <a:rPr lang="en-US" dirty="0" smtClean="0"/>
              <a:t>Anti-virus software</a:t>
            </a:r>
          </a:p>
          <a:p>
            <a:pPr lvl="1"/>
            <a:r>
              <a:rPr lang="en-US" dirty="0" smtClean="0"/>
              <a:t>Up-to-date versions of software and storage media</a:t>
            </a:r>
          </a:p>
          <a:p>
            <a:pPr lvl="1"/>
            <a:r>
              <a:rPr lang="en-US" dirty="0" smtClean="0"/>
              <a:t>Firewalls</a:t>
            </a:r>
          </a:p>
          <a:p>
            <a:pPr lvl="1"/>
            <a:r>
              <a:rPr lang="en-US" dirty="0" smtClean="0"/>
              <a:t>Intrusion detection software</a:t>
            </a:r>
            <a:endParaRPr lang="en-US" dirty="0" smtClean="0"/>
          </a:p>
          <a:p>
            <a:pPr lvl="1"/>
            <a:r>
              <a:rPr lang="en-US" dirty="0" smtClean="0"/>
              <a:t>Limit p</a:t>
            </a:r>
            <a:r>
              <a:rPr lang="en-US" dirty="0" smtClean="0"/>
              <a:t>hysical </a:t>
            </a:r>
            <a:r>
              <a:rPr lang="en-US" dirty="0" smtClean="0"/>
              <a:t>access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0625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Protect the integrity of your data at the file level</a:t>
            </a:r>
          </a:p>
          <a:p>
            <a:pPr lvl="1"/>
            <a:r>
              <a:rPr lang="en-US" dirty="0" smtClean="0"/>
              <a:t>Encryption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Electronic </a:t>
            </a:r>
            <a:r>
              <a:rPr lang="en-US" dirty="0" smtClean="0"/>
              <a:t>signatures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Watermarking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2487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Learner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1</a:t>
            </a:r>
            <a:r>
              <a:rPr lang="en-US" dirty="0" smtClean="0"/>
              <a:t>. Understand why data storage, backup, and security of research data are important</a:t>
            </a:r>
          </a:p>
          <a:p>
            <a:pPr>
              <a:buNone/>
            </a:pPr>
            <a:r>
              <a:rPr lang="en-US" dirty="0" smtClean="0"/>
              <a:t>2. Understand data storage, backup, and security methods for research data</a:t>
            </a:r>
          </a:p>
          <a:p>
            <a:pPr>
              <a:buNone/>
            </a:pPr>
            <a:r>
              <a:rPr lang="en-US" dirty="0" smtClean="0"/>
              <a:t>3. Understand best practices for research data storage, access control, migration to newer storage media, and security of research data </a:t>
            </a:r>
          </a:p>
          <a:p>
            <a:pPr>
              <a:buNone/>
            </a:pPr>
            <a:r>
              <a:rPr lang="en-US" dirty="0" smtClean="0"/>
              <a:t>4. Identify an approach to creating a data storage, backup, and security plan for a project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Storage, Backup, and Security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are fundamental </a:t>
            </a:r>
            <a:r>
              <a:rPr lang="en-US" dirty="0" smtClean="0"/>
              <a:t>and interrelated components of a data management strategy.</a:t>
            </a:r>
          </a:p>
          <a:p>
            <a:r>
              <a:rPr lang="en-US" dirty="0" smtClean="0"/>
              <a:t>Together they ensure the ongoing integrity of research data.</a:t>
            </a:r>
          </a:p>
          <a:p>
            <a:r>
              <a:rPr lang="en-US" dirty="0" smtClean="0"/>
              <a:t>Project planning and data management must account for all three.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6877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media to which you save your data files and software</a:t>
            </a:r>
          </a:p>
          <a:p>
            <a:pPr lvl="1"/>
            <a:r>
              <a:rPr lang="en-US" dirty="0" smtClean="0"/>
              <a:t>Optical, magnetic</a:t>
            </a:r>
          </a:p>
          <a:p>
            <a:endParaRPr lang="en-US" dirty="0"/>
          </a:p>
          <a:p>
            <a:r>
              <a:rPr lang="en-US" dirty="0" smtClean="0"/>
              <a:t>All storage media are vulnerable to risk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Evaluate</a:t>
            </a:r>
            <a:r>
              <a:rPr lang="en-US" dirty="0" smtClean="0"/>
              <a:t> </a:t>
            </a:r>
            <a:r>
              <a:rPr lang="en-US" dirty="0" smtClean="0"/>
              <a:t>and refresh regularly.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7035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Internal, local hard drives</a:t>
            </a:r>
          </a:p>
          <a:p>
            <a:r>
              <a:rPr lang="en-US" dirty="0" smtClean="0"/>
              <a:t>Networked storage</a:t>
            </a:r>
          </a:p>
          <a:p>
            <a:r>
              <a:rPr lang="en-US" dirty="0" smtClean="0"/>
              <a:t>External storage devices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Remote storage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services (The Cloud)</a:t>
            </a:r>
          </a:p>
          <a:p>
            <a:r>
              <a:rPr lang="en-US" dirty="0" smtClean="0"/>
              <a:t>Physical storage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(Label, label, label! See Module x on Metadata.)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4056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emote storage </a:t>
            </a:r>
            <a:r>
              <a:rPr lang="en-US" dirty="0" smtClean="0"/>
              <a:t>services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Data sharing</a:t>
            </a:r>
            <a:r>
              <a:rPr lang="en-US" dirty="0" smtClean="0"/>
              <a:t> </a:t>
            </a:r>
            <a:r>
              <a:rPr lang="en-US" dirty="0" smtClean="0"/>
              <a:t>is not</a:t>
            </a:r>
            <a:r>
              <a:rPr lang="en-US" dirty="0" smtClean="0"/>
              <a:t> </a:t>
            </a:r>
            <a:r>
              <a:rPr lang="en-US" dirty="0" smtClean="0"/>
              <a:t>data storage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Read terms of service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Consult your</a:t>
            </a:r>
            <a:r>
              <a:rPr lang="en-US" dirty="0" smtClean="0"/>
              <a:t> PI or institutional </a:t>
            </a:r>
            <a:r>
              <a:rPr lang="en-US" dirty="0" smtClean="0"/>
              <a:t>policies on file-sharing services.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8989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Allows you to </a:t>
            </a:r>
            <a:r>
              <a:rPr lang="en-US" i="1" dirty="0" smtClean="0"/>
              <a:t>restore</a:t>
            </a:r>
            <a:r>
              <a:rPr lang="en-US" dirty="0" smtClean="0"/>
              <a:t> your data if it is lost.</a:t>
            </a:r>
          </a:p>
          <a:p>
            <a:pPr lvl="1"/>
            <a:r>
              <a:rPr lang="en-US" dirty="0" smtClean="0"/>
              <a:t>Hardware </a:t>
            </a:r>
            <a:r>
              <a:rPr lang="en-US" dirty="0" smtClean="0"/>
              <a:t>or software malfunction</a:t>
            </a:r>
          </a:p>
          <a:p>
            <a:pPr lvl="1"/>
            <a:r>
              <a:rPr lang="en-US" dirty="0" smtClean="0"/>
              <a:t>Environmental disaster (fire, flood)</a:t>
            </a:r>
          </a:p>
          <a:p>
            <a:pPr lvl="1"/>
            <a:r>
              <a:rPr lang="en-US" dirty="0" smtClean="0"/>
              <a:t>Theft</a:t>
            </a:r>
          </a:p>
          <a:p>
            <a:pPr lvl="1"/>
            <a:r>
              <a:rPr lang="en-US" dirty="0" smtClean="0"/>
              <a:t>Unauthorized access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Does your operating system and/or network administrator already have existing backup protocols and tools in place?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5273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45531746"/>
              </p:ext>
            </p:extLst>
          </p:nvPr>
        </p:nvGraphicFramePr>
        <p:xfrm>
          <a:off x="1295400" y="2514600"/>
          <a:ext cx="6934200" cy="36115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" y="1607906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Best Practice: 3 Copies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6838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Backup Procedure</a:t>
            </a:r>
          </a:p>
          <a:p>
            <a:pPr lvl="1"/>
            <a:r>
              <a:rPr lang="en-US" dirty="0" smtClean="0"/>
              <a:t>Full</a:t>
            </a:r>
          </a:p>
          <a:p>
            <a:pPr lvl="1"/>
            <a:r>
              <a:rPr lang="en-US" dirty="0" smtClean="0"/>
              <a:t>Differential incremental</a:t>
            </a:r>
          </a:p>
          <a:p>
            <a:pPr lvl="1"/>
            <a:r>
              <a:rPr lang="en-US" dirty="0" smtClean="0"/>
              <a:t>Cumulative incremental </a:t>
            </a:r>
          </a:p>
          <a:p>
            <a:r>
              <a:rPr lang="en-US" dirty="0" smtClean="0"/>
              <a:t>Backup Frequency</a:t>
            </a:r>
          </a:p>
          <a:p>
            <a:pPr lvl="1"/>
            <a:r>
              <a:rPr lang="en-US" dirty="0" smtClean="0"/>
              <a:t>Daily</a:t>
            </a:r>
          </a:p>
          <a:p>
            <a:pPr lvl="1"/>
            <a:r>
              <a:rPr lang="en-US" dirty="0" smtClean="0"/>
              <a:t>Weekly</a:t>
            </a:r>
          </a:p>
          <a:p>
            <a:pPr lvl="1"/>
            <a:r>
              <a:rPr lang="en-US" dirty="0" smtClean="0"/>
              <a:t>Monthly</a:t>
            </a:r>
          </a:p>
          <a:p>
            <a:r>
              <a:rPr lang="en-US" dirty="0" smtClean="0"/>
              <a:t>Test your strategy!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3690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397</Words>
  <Application>Microsoft Macintosh PowerPoint</Application>
  <PresentationFormat>On-screen Show (4:3)</PresentationFormat>
  <Paragraphs>91</Paragraphs>
  <Slides>14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Template for Module 4 Data Storage, Backup, and Security</vt:lpstr>
      <vt:lpstr>Learner Objectives</vt:lpstr>
      <vt:lpstr>Storage, Backup, and Security </vt:lpstr>
      <vt:lpstr>Storage</vt:lpstr>
      <vt:lpstr>Storage</vt:lpstr>
      <vt:lpstr>Storage</vt:lpstr>
      <vt:lpstr>Backup</vt:lpstr>
      <vt:lpstr>Security</vt:lpstr>
      <vt:lpstr>Backup</vt:lpstr>
      <vt:lpstr>Other Considerations</vt:lpstr>
      <vt:lpstr>Levels of Security</vt:lpstr>
      <vt:lpstr>Security</vt:lpstr>
      <vt:lpstr>Security</vt:lpstr>
      <vt:lpstr>Security</vt:lpstr>
    </vt:vector>
  </TitlesOfParts>
  <Company>UMASS Medical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Storage, Backup, and Security</dc:title>
  <dc:creator>Reznik-Zellen, Rebecca</dc:creator>
  <cp:lastModifiedBy>Andrew  Creamer</cp:lastModifiedBy>
  <cp:revision>7</cp:revision>
  <dcterms:created xsi:type="dcterms:W3CDTF">2013-11-06T17:09:23Z</dcterms:created>
  <dcterms:modified xsi:type="dcterms:W3CDTF">2013-11-06T17:20:48Z</dcterms:modified>
</cp:coreProperties>
</file>